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86" r:id="rId2"/>
    <p:sldId id="299" r:id="rId3"/>
    <p:sldId id="307" r:id="rId4"/>
    <p:sldId id="308" r:id="rId5"/>
    <p:sldId id="311" r:id="rId6"/>
    <p:sldId id="310" r:id="rId7"/>
    <p:sldId id="302" r:id="rId8"/>
    <p:sldId id="292" r:id="rId9"/>
    <p:sldId id="309" r:id="rId10"/>
    <p:sldId id="28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3821"/>
    <a:srgbClr val="C10606"/>
    <a:srgbClr val="C8341E"/>
    <a:srgbClr val="DF38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8331"/>
    <p:restoredTop sz="93742"/>
  </p:normalViewPr>
  <p:slideViewPr>
    <p:cSldViewPr snapToGrid="0" snapToObjects="1">
      <p:cViewPr>
        <p:scale>
          <a:sx n="48" d="100"/>
          <a:sy n="48" d="100"/>
        </p:scale>
        <p:origin x="1384" y="1800"/>
      </p:cViewPr>
      <p:guideLst/>
    </p:cSldViewPr>
  </p:slideViewPr>
  <p:outlineViewPr>
    <p:cViewPr>
      <p:scale>
        <a:sx n="20" d="100"/>
        <a:sy n="20" d="100"/>
      </p:scale>
      <p:origin x="0" y="-77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F1C8FD-BD30-9145-A067-58DD4435A99E}" type="datetimeFigureOut">
              <a:rPr lang="en-US" smtClean="0"/>
              <a:t>12/4/18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32A6AB-4459-4544-ACDE-97BD8EE35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56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2A6AB-4459-4544-ACDE-97BD8EE35F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475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02013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333423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2768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96766"/>
            <a:ext cx="10515600" cy="55801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09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0496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15317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7093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434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2987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79858" y="6424612"/>
            <a:ext cx="34947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Gotham Rounded Medium" charset="0"/>
                <a:ea typeface="Gotham Rounded Medium" charset="0"/>
                <a:cs typeface="Gotham Rounded Medium" charset="0"/>
              </a:defRPr>
            </a:lvl1pPr>
          </a:lstStyle>
          <a:p>
            <a:r>
              <a:rPr lang="en-US" dirty="0"/>
              <a:t>MARS MEDICAL CHALLENGE: LAUNCH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311900"/>
            <a:ext cx="12192000" cy="614362"/>
          </a:xfrm>
          <a:prstGeom prst="rect">
            <a:avLst/>
          </a:prstGeom>
          <a:solidFill>
            <a:srgbClr val="D93821"/>
          </a:solidFill>
          <a:ln>
            <a:solidFill>
              <a:srgbClr val="D938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8677702" y="6465192"/>
            <a:ext cx="32969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spc="0" baseline="0" dirty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WEATHER BALLOON CHALLENGE</a:t>
            </a:r>
            <a:endParaRPr lang="en-US" sz="1400" spc="0" dirty="0">
              <a:solidFill>
                <a:schemeClr val="bg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019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150">
          <a:solidFill>
            <a:schemeClr val="tx1"/>
          </a:solidFill>
          <a:latin typeface="Arial Rounded MT Bold" charset="0"/>
          <a:ea typeface="Arial Rounded MT Bold" charset="0"/>
          <a:cs typeface="Arial Rounded MT Bold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-zHmnzCva2o?feature=oembed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9.xml"/><Relationship Id="rId1" Type="http://schemas.openxmlformats.org/officeDocument/2006/relationships/video" Target="https://www.youtube.com/embed/dLpyTodmfg8?feature=oembed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9.xml"/><Relationship Id="rId1" Type="http://schemas.openxmlformats.org/officeDocument/2006/relationships/video" Target="https://www.youtube.com/embed/ta5no1H1_Gs?feature=oembe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0000"/>
                </a:solidFill>
              </a:rPr>
              <a:t>INSERT LAUNCH VIDEO</a:t>
            </a:r>
          </a:p>
        </p:txBody>
      </p:sp>
      <p:pic>
        <p:nvPicPr>
          <p:cNvPr id="3" name="Weather Balloon Launch Video">
            <a:hlinkClick r:id="" action="ppaction://media"/>
            <a:extLst>
              <a:ext uri="{FF2B5EF4-FFF2-40B4-BE49-F238E27FC236}">
                <a16:creationId xmlns:a16="http://schemas.microsoft.com/office/drawing/2014/main" id="{05E89B69-690E-914E-8DA0-8C911EAEA4A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-453616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53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Dates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94908" y="3048000"/>
            <a:ext cx="3740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FF0000"/>
                </a:solidFill>
              </a:rPr>
              <a:t>Insert screen shot </a:t>
            </a:r>
            <a:r>
              <a:rPr lang="en-US" u="sng">
                <a:solidFill>
                  <a:srgbClr val="FF0000"/>
                </a:solidFill>
              </a:rPr>
              <a:t>of program dates. </a:t>
            </a:r>
          </a:p>
        </p:txBody>
      </p:sp>
      <p:sp>
        <p:nvSpPr>
          <p:cNvPr id="3" name="Rectangle 2"/>
          <p:cNvSpPr/>
          <p:nvPr/>
        </p:nvSpPr>
        <p:spPr>
          <a:xfrm>
            <a:off x="838200" y="1506022"/>
            <a:ext cx="7590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Entries must be received my </a:t>
            </a:r>
            <a:r>
              <a:rPr lang="en-US" b="1" dirty="0"/>
              <a:t>March 6, 2018 by 11:59PM Pacific Standard Time</a:t>
            </a:r>
            <a:r>
              <a:rPr lang="en-US" dirty="0"/>
              <a:t>.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5BA73B-D99B-194D-AC00-0953C6EC2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717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98189" y="1895707"/>
            <a:ext cx="10195622" cy="4218685"/>
          </a:xfrm>
        </p:spPr>
        <p:txBody>
          <a:bodyPr/>
          <a:lstStyle/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dirty="0"/>
              <a:t>Welcome to the Future Engineers Weather Balloon Challenge! During this STEAM journey, dive into weather, data visualizations, Newton’s Laws and engineer a payload to lift up into the atmosphere. The winning design will be launched and the winning team will get a weather balloon supply kit of their own! Start thinking lofty</a:t>
            </a:r>
            <a:r>
              <a:rPr lang="mr-IN" dirty="0"/>
              <a:t>…</a:t>
            </a:r>
            <a:r>
              <a:rPr lang="en-US" dirty="0"/>
              <a:t>and good luck!</a:t>
            </a:r>
          </a:p>
        </p:txBody>
      </p:sp>
    </p:spTree>
    <p:extLst>
      <p:ext uri="{BB962C8B-B14F-4D97-AF65-F5344CB8AC3E}">
        <p14:creationId xmlns:p14="http://schemas.microsoft.com/office/powerpoint/2010/main" val="635053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E0EA7830-6757-6849-B7D7-B46869FA7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57480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SO, WHAT IS A WEATHER BALLOON, AND WHO</a:t>
            </a:r>
            <a:br>
              <a:rPr lang="en-US" dirty="0"/>
            </a:br>
            <a:r>
              <a:rPr lang="en-US" dirty="0"/>
              <a:t>LAUNCHES THEM?  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1F6B436F-A8DF-6947-8583-C3CB3A5E53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9200" y="3377406"/>
            <a:ext cx="8750300" cy="3811588"/>
          </a:xfrm>
        </p:spPr>
        <p:txBody>
          <a:bodyPr/>
          <a:lstStyle/>
          <a:p>
            <a:r>
              <a:rPr lang="en-US" dirty="0"/>
              <a:t>Well, the pros do it like this… </a:t>
            </a:r>
          </a:p>
        </p:txBody>
      </p:sp>
    </p:spTree>
    <p:extLst>
      <p:ext uri="{BB962C8B-B14F-4D97-AF65-F5344CB8AC3E}">
        <p14:creationId xmlns:p14="http://schemas.microsoft.com/office/powerpoint/2010/main" val="4172141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reparing and Launching a Weather Balloon">
            <a:hlinkClick r:id="" action="ppaction://media"/>
            <a:extLst>
              <a:ext uri="{FF2B5EF4-FFF2-40B4-BE49-F238E27FC236}">
                <a16:creationId xmlns:a16="http://schemas.microsoft.com/office/drawing/2014/main" id="{C9ED23C9-970C-4940-98EB-27E1357DEBC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51000" y="0"/>
            <a:ext cx="7759700" cy="581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09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E0EA7830-6757-6849-B7D7-B46869FA7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57480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SO, WHAT IS A WEATHER BALLOON, AND WHO</a:t>
            </a:r>
            <a:br>
              <a:rPr lang="en-US" dirty="0"/>
            </a:br>
            <a:r>
              <a:rPr lang="en-US" dirty="0"/>
              <a:t>LAUNCHES THEM?  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1F6B436F-A8DF-6947-8583-C3CB3A5E53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9200" y="3377406"/>
            <a:ext cx="8750300" cy="706914"/>
          </a:xfrm>
        </p:spPr>
        <p:txBody>
          <a:bodyPr/>
          <a:lstStyle/>
          <a:p>
            <a:r>
              <a:rPr lang="en-US" dirty="0"/>
              <a:t>But the winning design of this challenge will be launched by Tanya and Deanne at Future Engineers and it will be more like this student launch….</a:t>
            </a:r>
          </a:p>
        </p:txBody>
      </p:sp>
      <p:pic>
        <p:nvPicPr>
          <p:cNvPr id="3" name="Picture 2" descr="A person smiling for the camera&#13;&#10;&#13;&#10;Description automatically generated">
            <a:extLst>
              <a:ext uri="{FF2B5EF4-FFF2-40B4-BE49-F238E27FC236}">
                <a16:creationId xmlns:a16="http://schemas.microsoft.com/office/drawing/2014/main" id="{ABA18EB5-C5F8-E347-B431-87C7C21AE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1360" y="3774758"/>
            <a:ext cx="2362200" cy="236220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D81A747-060C-B043-BBE9-C74EDEFCD53C}"/>
              </a:ext>
            </a:extLst>
          </p:cNvPr>
          <p:cNvCxnSpPr>
            <a:cxnSpLocks/>
          </p:cNvCxnSpPr>
          <p:nvPr/>
        </p:nvCxnSpPr>
        <p:spPr>
          <a:xfrm>
            <a:off x="5023413" y="4794346"/>
            <a:ext cx="1682187" cy="1615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2E831B35-AABA-A547-BA8D-1C6064B345F8}"/>
              </a:ext>
            </a:extLst>
          </p:cNvPr>
          <p:cNvSpPr txBox="1">
            <a:spLocks/>
          </p:cNvSpPr>
          <p:nvPr/>
        </p:nvSpPr>
        <p:spPr>
          <a:xfrm>
            <a:off x="3146875" y="365594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5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defRPr>
            </a:lvl1pPr>
          </a:lstStyle>
          <a:p>
            <a:r>
              <a:rPr lang="en-US" sz="1600" dirty="0"/>
              <a:t>SCIENTIST TANYA</a:t>
            </a:r>
          </a:p>
          <a:p>
            <a:endParaRPr lang="en-US" sz="1600" dirty="0"/>
          </a:p>
          <a:p>
            <a:r>
              <a:rPr lang="en-US" sz="1600" dirty="0"/>
              <a:t>ENGINEER DEANNE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9776B4B-0D9D-5B4E-9769-5C1452B5891D}"/>
              </a:ext>
            </a:extLst>
          </p:cNvPr>
          <p:cNvCxnSpPr>
            <a:cxnSpLocks/>
          </p:cNvCxnSpPr>
          <p:nvPr/>
        </p:nvCxnSpPr>
        <p:spPr>
          <a:xfrm flipV="1">
            <a:off x="4849792" y="3622876"/>
            <a:ext cx="1493135" cy="7399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2896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imarron students launch weather balloon into space">
            <a:hlinkClick r:id="" action="ppaction://media"/>
            <a:extLst>
              <a:ext uri="{FF2B5EF4-FFF2-40B4-BE49-F238E27FC236}">
                <a16:creationId xmlns:a16="http://schemas.microsoft.com/office/drawing/2014/main" id="{E7C87EC9-F80A-224A-AA4E-B0A6A1CEA14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31244" y="711200"/>
            <a:ext cx="7969956" cy="448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41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Challenge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1295400"/>
          </a:xfrm>
        </p:spPr>
        <p:txBody>
          <a:bodyPr>
            <a:normAutofit/>
          </a:bodyPr>
          <a:lstStyle/>
          <a:p>
            <a:r>
              <a:rPr lang="en-US" u="none" baseline="0" dirty="0"/>
              <a:t>First: Using historical data, create</a:t>
            </a:r>
            <a:r>
              <a:rPr lang="en-US" u="none" dirty="0"/>
              <a:t> 2-3 data visualizations that explain Los Angeles weather and/climate, including average annual temperature in Los Angeles for the last 20 years.</a:t>
            </a: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487" y="1515572"/>
            <a:ext cx="6324175" cy="2688128"/>
          </a:xfrm>
        </p:spPr>
      </p:pic>
    </p:spTree>
    <p:extLst>
      <p:ext uri="{BB962C8B-B14F-4D97-AF65-F5344CB8AC3E}">
        <p14:creationId xmlns:p14="http://schemas.microsoft.com/office/powerpoint/2010/main" val="1907609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Challenge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4" b="14664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Second: Using recycled materials and our ”paper &amp; penny” mockup components, design a payload that can hang from a helium weather balloon, carry scientific instruments,  and survive an 8 foot drop test. </a:t>
            </a:r>
          </a:p>
          <a:p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3E42964-7B47-5C4D-AB7A-66BF3E0CD4FA}"/>
              </a:ext>
            </a:extLst>
          </p:cNvPr>
          <p:cNvCxnSpPr/>
          <p:nvPr/>
        </p:nvCxnSpPr>
        <p:spPr>
          <a:xfrm>
            <a:off x="3619500" y="3213100"/>
            <a:ext cx="5854700" cy="1968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4316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E0EA7830-6757-6849-B7D7-B46869FA7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4920" y="1216660"/>
            <a:ext cx="10012680" cy="2212340"/>
          </a:xfrm>
        </p:spPr>
        <p:txBody>
          <a:bodyPr>
            <a:normAutofit/>
          </a:bodyPr>
          <a:lstStyle/>
          <a:p>
            <a:r>
              <a:rPr lang="en-US" sz="4400" dirty="0"/>
              <a:t>ARE YOU UP FOR THE CHALLENGE?</a:t>
            </a:r>
          </a:p>
        </p:txBody>
      </p:sp>
    </p:spTree>
    <p:extLst>
      <p:ext uri="{BB962C8B-B14F-4D97-AF65-F5344CB8AC3E}">
        <p14:creationId xmlns:p14="http://schemas.microsoft.com/office/powerpoint/2010/main" val="7544291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allenge PPT Template" id="{175B8064-5A53-3847-992E-F9FBDDAB4BAC}" vid="{4AC18699-012E-6E40-98CF-AAFC3CE0D4F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Challenge PPT Template</Template>
  <TotalTime>1774</TotalTime>
  <Words>233</Words>
  <Application>Microsoft Macintosh PowerPoint</Application>
  <PresentationFormat>Widescreen</PresentationFormat>
  <Paragraphs>18</Paragraphs>
  <Slides>10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 Rounded MT Bold</vt:lpstr>
      <vt:lpstr>Calibri</vt:lpstr>
      <vt:lpstr>Gotham Rounded Medium</vt:lpstr>
      <vt:lpstr>Office Theme</vt:lpstr>
      <vt:lpstr>PowerPoint Presentation</vt:lpstr>
      <vt:lpstr>PowerPoint Presentation</vt:lpstr>
      <vt:lpstr>SO, WHAT IS A WEATHER BALLOON, AND WHO LAUNCHES THEM?  </vt:lpstr>
      <vt:lpstr>PowerPoint Presentation</vt:lpstr>
      <vt:lpstr>SO, WHAT IS A WEATHER BALLOON, AND WHO LAUNCHES THEM?  </vt:lpstr>
      <vt:lpstr>PowerPoint Presentation</vt:lpstr>
      <vt:lpstr>The Challenge</vt:lpstr>
      <vt:lpstr>The Challenge</vt:lpstr>
      <vt:lpstr>ARE YOU UP FOR THE CHALLENGE?</vt:lpstr>
      <vt:lpstr>Program Dates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Deanne Bell</dc:creator>
  <cp:lastModifiedBy>Deanne Bell</cp:lastModifiedBy>
  <cp:revision>84</cp:revision>
  <dcterms:created xsi:type="dcterms:W3CDTF">2018-10-31T18:09:21Z</dcterms:created>
  <dcterms:modified xsi:type="dcterms:W3CDTF">2018-12-04T21:19:42Z</dcterms:modified>
</cp:coreProperties>
</file>