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9"/>
  </p:notesMasterIdLst>
  <p:sldIdLst>
    <p:sldId id="311" r:id="rId2"/>
    <p:sldId id="286" r:id="rId3"/>
    <p:sldId id="299" r:id="rId4"/>
    <p:sldId id="302" r:id="rId5"/>
    <p:sldId id="292" r:id="rId6"/>
    <p:sldId id="310" r:id="rId7"/>
    <p:sldId id="309"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93821"/>
    <a:srgbClr val="C10606"/>
    <a:srgbClr val="C8341E"/>
    <a:srgbClr val="DF381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0521"/>
    <p:restoredTop sz="93742"/>
  </p:normalViewPr>
  <p:slideViewPr>
    <p:cSldViewPr snapToGrid="0" snapToObjects="1">
      <p:cViewPr>
        <p:scale>
          <a:sx n="110" d="100"/>
          <a:sy n="110" d="100"/>
        </p:scale>
        <p:origin x="224" y="448"/>
      </p:cViewPr>
      <p:guideLst/>
    </p:cSldViewPr>
  </p:slideViewPr>
  <p:outlineViewPr>
    <p:cViewPr>
      <p:scale>
        <a:sx n="20" d="100"/>
        <a:sy n="20" d="100"/>
      </p:scale>
      <p:origin x="0" y="-776"/>
    </p:cViewPr>
  </p:outlineViewPr>
  <p:notesTextViewPr>
    <p:cViewPr>
      <p:scale>
        <a:sx n="1" d="1"/>
        <a:sy n="1" d="1"/>
      </p:scale>
      <p:origin x="0" y="0"/>
    </p:cViewPr>
  </p:notesTextViewPr>
  <p:notesViewPr>
    <p:cSldViewPr snapToGrid="0" snapToObjects="1">
      <p:cViewPr varScale="1">
        <p:scale>
          <a:sx n="97" d="100"/>
          <a:sy n="97" d="100"/>
        </p:scale>
        <p:origin x="3688" y="2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3F1C8FD-BD30-9145-A067-58DD4435A99E}" type="datetimeFigureOut">
              <a:rPr lang="en-US" smtClean="0"/>
              <a:t>2/5/19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32A6AB-4459-4544-ACDE-97BD8EE35FB0}" type="slidenum">
              <a:rPr lang="en-US" smtClean="0"/>
              <a:t>‹#›</a:t>
            </a:fld>
            <a:endParaRPr lang="en-US"/>
          </a:p>
        </p:txBody>
      </p:sp>
    </p:spTree>
    <p:extLst>
      <p:ext uri="{BB962C8B-B14F-4D97-AF65-F5344CB8AC3E}">
        <p14:creationId xmlns:p14="http://schemas.microsoft.com/office/powerpoint/2010/main" val="4285561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32A6AB-4459-4544-ACDE-97BD8EE35FB0}" type="slidenum">
              <a:rPr lang="en-US" smtClean="0"/>
              <a:t>4</a:t>
            </a:fld>
            <a:endParaRPr lang="en-US"/>
          </a:p>
        </p:txBody>
      </p:sp>
    </p:spTree>
    <p:extLst>
      <p:ext uri="{BB962C8B-B14F-4D97-AF65-F5344CB8AC3E}">
        <p14:creationId xmlns:p14="http://schemas.microsoft.com/office/powerpoint/2010/main" val="14104752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8020131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333423"/>
          </a:xfrm>
        </p:spPr>
        <p:txBody>
          <a:body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a:t>Click to edit Master text styles</a:t>
            </a:r>
          </a:p>
        </p:txBody>
      </p:sp>
    </p:spTree>
    <p:extLst>
      <p:ext uri="{BB962C8B-B14F-4D97-AF65-F5344CB8AC3E}">
        <p14:creationId xmlns:p14="http://schemas.microsoft.com/office/powerpoint/2010/main" val="4727686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596766"/>
            <a:ext cx="10515600" cy="55801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10989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004961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1153179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570936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434342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0029876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MASTER TITLE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8479858" y="6424612"/>
            <a:ext cx="3494772" cy="365125"/>
          </a:xfrm>
          <a:prstGeom prst="rect">
            <a:avLst/>
          </a:prstGeom>
        </p:spPr>
        <p:txBody>
          <a:bodyPr vert="horz" lIns="91440" tIns="45720" rIns="91440" bIns="45720" rtlCol="0" anchor="ctr"/>
          <a:lstStyle>
            <a:lvl1pPr algn="r">
              <a:defRPr sz="1200" b="1">
                <a:solidFill>
                  <a:schemeClr val="bg1"/>
                </a:solidFill>
                <a:latin typeface="Gotham Rounded Medium" charset="0"/>
                <a:ea typeface="Gotham Rounded Medium" charset="0"/>
                <a:cs typeface="Gotham Rounded Medium" charset="0"/>
              </a:defRPr>
            </a:lvl1pPr>
          </a:lstStyle>
          <a:p>
            <a:r>
              <a:rPr lang="en-US" dirty="0"/>
              <a:t>MARS MEDICAL CHALLENGE: LAUNCH</a:t>
            </a:r>
          </a:p>
        </p:txBody>
      </p:sp>
      <p:sp>
        <p:nvSpPr>
          <p:cNvPr id="8" name="Rectangle 7"/>
          <p:cNvSpPr/>
          <p:nvPr userDrawn="1"/>
        </p:nvSpPr>
        <p:spPr>
          <a:xfrm>
            <a:off x="0" y="6311900"/>
            <a:ext cx="12192000" cy="614362"/>
          </a:xfrm>
          <a:prstGeom prst="rect">
            <a:avLst/>
          </a:prstGeom>
          <a:solidFill>
            <a:srgbClr val="D93821"/>
          </a:solidFill>
          <a:ln>
            <a:solidFill>
              <a:srgbClr val="D938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userDrawn="1"/>
        </p:nvSpPr>
        <p:spPr>
          <a:xfrm>
            <a:off x="9493630" y="6465192"/>
            <a:ext cx="2481000" cy="307777"/>
          </a:xfrm>
          <a:prstGeom prst="rect">
            <a:avLst/>
          </a:prstGeom>
          <a:noFill/>
        </p:spPr>
        <p:txBody>
          <a:bodyPr wrap="none" rtlCol="0">
            <a:spAutoFit/>
          </a:bodyPr>
          <a:lstStyle/>
          <a:p>
            <a:pPr algn="r"/>
            <a:r>
              <a:rPr lang="en-US" sz="1400" spc="0" baseline="0" dirty="0">
                <a:solidFill>
                  <a:schemeClr val="bg1"/>
                </a:solidFill>
                <a:latin typeface="Arial Rounded MT Bold" charset="0"/>
                <a:ea typeface="Arial Rounded MT Bold" charset="0"/>
                <a:cs typeface="Arial Rounded MT Bold" charset="0"/>
              </a:rPr>
              <a:t>BRIGHT ART CHALLENGE</a:t>
            </a:r>
            <a:endParaRPr lang="en-US" sz="1400" spc="0" dirty="0">
              <a:solidFill>
                <a:schemeClr val="bg1"/>
              </a:solidFill>
              <a:latin typeface="Arial Rounded MT Bold" charset="0"/>
              <a:ea typeface="Arial Rounded MT Bold" charset="0"/>
              <a:cs typeface="Arial Rounded MT Bold" charset="0"/>
            </a:endParaRPr>
          </a:p>
        </p:txBody>
      </p:sp>
    </p:spTree>
    <p:extLst>
      <p:ext uri="{BB962C8B-B14F-4D97-AF65-F5344CB8AC3E}">
        <p14:creationId xmlns:p14="http://schemas.microsoft.com/office/powerpoint/2010/main" val="8830198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8" r:id="rId3"/>
    <p:sldLayoutId id="2147483652" r:id="rId4"/>
    <p:sldLayoutId id="2147483653" r:id="rId5"/>
    <p:sldLayoutId id="2147483654" r:id="rId6"/>
    <p:sldLayoutId id="2147483655" r:id="rId7"/>
    <p:sldLayoutId id="2147483656" r:id="rId8"/>
    <p:sldLayoutId id="2147483657" r:id="rId9"/>
  </p:sldLayoutIdLst>
  <p:txStyles>
    <p:titleStyle>
      <a:lvl1pPr algn="l" defTabSz="914400" rtl="0" eaLnBrk="1" latinLnBrk="0" hangingPunct="1">
        <a:lnSpc>
          <a:spcPct val="90000"/>
        </a:lnSpc>
        <a:spcBef>
          <a:spcPct val="0"/>
        </a:spcBef>
        <a:buNone/>
        <a:defRPr sz="4400" kern="1200" spc="-150">
          <a:solidFill>
            <a:schemeClr val="tx1"/>
          </a:solidFill>
          <a:latin typeface="Arial Rounded MT Bold" charset="0"/>
          <a:ea typeface="Arial Rounded MT Bold" charset="0"/>
          <a:cs typeface="Arial Rounded MT Bold"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3.xml"/><Relationship Id="rId1" Type="http://schemas.openxmlformats.org/officeDocument/2006/relationships/video" Target="https://www.youtube.com/embed/WKd-QBoWNDI?feature=oembed"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flower&#13;&#10;&#13;&#10;Description automatically generated">
            <a:extLst>
              <a:ext uri="{FF2B5EF4-FFF2-40B4-BE49-F238E27FC236}">
                <a16:creationId xmlns:a16="http://schemas.microsoft.com/office/drawing/2014/main" id="{B05A624B-3B4C-D040-8F46-01376A418DC9}"/>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7258045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Bright Art Challenge">
            <a:hlinkClick r:id="" action="ppaction://media"/>
            <a:extLst>
              <a:ext uri="{FF2B5EF4-FFF2-40B4-BE49-F238E27FC236}">
                <a16:creationId xmlns:a16="http://schemas.microsoft.com/office/drawing/2014/main" id="{E2456B68-E04C-A74E-A360-10946B850EAF}"/>
              </a:ext>
            </a:extLst>
          </p:cNvPr>
          <p:cNvPicPr>
            <a:picLocks noGrp="1" noRot="1" noChangeAspect="1"/>
          </p:cNvPicPr>
          <p:nvPr>
            <p:ph idx="1"/>
            <a:videoFile r:link="rId1"/>
          </p:nvPr>
        </p:nvPicPr>
        <p:blipFill>
          <a:blip r:embed="rId3"/>
          <a:stretch>
            <a:fillRect/>
          </a:stretch>
        </p:blipFill>
        <p:spPr>
          <a:xfrm>
            <a:off x="0" y="-41275"/>
            <a:ext cx="12192000" cy="6858000"/>
          </a:xfrm>
          <a:prstGeom prst="rect">
            <a:avLst/>
          </a:prstGeom>
        </p:spPr>
      </p:pic>
    </p:spTree>
    <p:extLst>
      <p:ext uri="{BB962C8B-B14F-4D97-AF65-F5344CB8AC3E}">
        <p14:creationId xmlns:p14="http://schemas.microsoft.com/office/powerpoint/2010/main" val="945536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1"/>
                </p:tgtEl>
              </p:cMediaNode>
            </p:video>
            <p:seq concurrent="1" nextAc="seek">
              <p:cTn id="8" restart="whenNotActive" fill="hold" evtFilter="cancelBubble" nodeType="interactiveSeq">
                <p:stCondLst>
                  <p:cond evt="onClick" delay="0">
                    <p:tgtEl>
                      <p:spTgt spid="11"/>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1"/>
                                        </p:tgtEl>
                                      </p:cBhvr>
                                    </p:cmd>
                                  </p:childTnLst>
                                </p:cTn>
                              </p:par>
                            </p:childTnLst>
                          </p:cTn>
                        </p:par>
                      </p:childTnLst>
                    </p:cTn>
                  </p:par>
                </p:childTnLst>
              </p:cTn>
              <p:nextCondLst>
                <p:cond evt="onClick" delay="0">
                  <p:tgtEl>
                    <p:spTgt spid="11"/>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85489" y="1978257"/>
            <a:ext cx="10195622" cy="4218685"/>
          </a:xfrm>
        </p:spPr>
        <p:txBody>
          <a:bodyPr/>
          <a:lstStyle/>
          <a:p>
            <a:pPr marL="457200" lvl="1" indent="0">
              <a:lnSpc>
                <a:spcPct val="100000"/>
              </a:lnSpc>
              <a:spcBef>
                <a:spcPts val="0"/>
              </a:spcBef>
              <a:buNone/>
              <a:defRPr/>
            </a:pPr>
            <a:r>
              <a:rPr lang="en-US" dirty="0"/>
              <a:t>Welcome to the Future Engineers Bright Art Challenge! During this STEAM journey, dive into the electromagnetic spectrum, properties of visible light, light interactions and create art with purpose. We can’t wait to see your masterpiece!!</a:t>
            </a:r>
          </a:p>
          <a:p>
            <a:pPr marL="457200" lvl="1" indent="0">
              <a:lnSpc>
                <a:spcPct val="100000"/>
              </a:lnSpc>
              <a:spcBef>
                <a:spcPts val="0"/>
              </a:spcBef>
              <a:buNone/>
              <a:defRPr/>
            </a:pPr>
            <a:endParaRPr lang="en-US" dirty="0"/>
          </a:p>
          <a:p>
            <a:pPr marL="457200" lvl="1" indent="0" algn="ctr">
              <a:lnSpc>
                <a:spcPct val="100000"/>
              </a:lnSpc>
              <a:spcBef>
                <a:spcPts val="0"/>
              </a:spcBef>
              <a:buNone/>
              <a:defRPr/>
            </a:pPr>
            <a:r>
              <a:rPr lang="en-US" dirty="0"/>
              <a:t>Be brilliant</a:t>
            </a:r>
            <a:r>
              <a:rPr lang="mr-IN" dirty="0"/>
              <a:t>…</a:t>
            </a:r>
            <a:r>
              <a:rPr lang="en-US" dirty="0"/>
              <a:t>and good luck!</a:t>
            </a:r>
          </a:p>
        </p:txBody>
      </p:sp>
    </p:spTree>
    <p:extLst>
      <p:ext uri="{BB962C8B-B14F-4D97-AF65-F5344CB8AC3E}">
        <p14:creationId xmlns:p14="http://schemas.microsoft.com/office/powerpoint/2010/main" val="6350534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Challenge</a:t>
            </a:r>
          </a:p>
        </p:txBody>
      </p:sp>
      <p:sp>
        <p:nvSpPr>
          <p:cNvPr id="4" name="Text Placeholder 3"/>
          <p:cNvSpPr>
            <a:spLocks noGrp="1"/>
          </p:cNvSpPr>
          <p:nvPr>
            <p:ph type="body" sz="half" idx="2"/>
          </p:nvPr>
        </p:nvSpPr>
        <p:spPr>
          <a:xfrm>
            <a:off x="839788" y="2057400"/>
            <a:ext cx="3932237" cy="1295400"/>
          </a:xfrm>
        </p:spPr>
        <p:txBody>
          <a:bodyPr>
            <a:normAutofit/>
          </a:bodyPr>
          <a:lstStyle/>
          <a:p>
            <a:r>
              <a:rPr lang="en-US" dirty="0"/>
              <a:t>Your challenge is to create a piece of art using a battery-powered LED light source that demonstrates at least two interactions with light. </a:t>
            </a:r>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flipH="1">
            <a:off x="5183188" y="1219677"/>
            <a:ext cx="6172200" cy="4409121"/>
          </a:xfrm>
        </p:spPr>
      </p:pic>
    </p:spTree>
    <p:extLst>
      <p:ext uri="{BB962C8B-B14F-4D97-AF65-F5344CB8AC3E}">
        <p14:creationId xmlns:p14="http://schemas.microsoft.com/office/powerpoint/2010/main" val="19076095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Challenge</a:t>
            </a:r>
          </a:p>
        </p:txBody>
      </p:sp>
      <p:sp>
        <p:nvSpPr>
          <p:cNvPr id="4" name="Text Placeholder 3"/>
          <p:cNvSpPr>
            <a:spLocks noGrp="1"/>
          </p:cNvSpPr>
          <p:nvPr>
            <p:ph type="body" sz="half" idx="2"/>
          </p:nvPr>
        </p:nvSpPr>
        <p:spPr/>
        <p:txBody>
          <a:bodyPr/>
          <a:lstStyle/>
          <a:p>
            <a:r>
              <a:rPr lang="en-US" dirty="0"/>
              <a:t>You can use materials that may include recyclables, trash, borrowed objects (each of which is no more than $10), and items found in nature.  </a:t>
            </a:r>
          </a:p>
        </p:txBody>
      </p:sp>
      <p:pic>
        <p:nvPicPr>
          <p:cNvPr id="5" name="Picture Placeholder 4"/>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l="1325" t="-2397" r="2720" b="-1"/>
          <a:stretch/>
        </p:blipFill>
        <p:spPr>
          <a:xfrm>
            <a:off x="5145088" y="787401"/>
            <a:ext cx="6551612" cy="4883150"/>
          </a:xfrm>
        </p:spPr>
      </p:pic>
    </p:spTree>
    <p:extLst>
      <p:ext uri="{BB962C8B-B14F-4D97-AF65-F5344CB8AC3E}">
        <p14:creationId xmlns:p14="http://schemas.microsoft.com/office/powerpoint/2010/main" val="15443164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Challenge</a:t>
            </a:r>
          </a:p>
        </p:txBody>
      </p:sp>
      <p:sp>
        <p:nvSpPr>
          <p:cNvPr id="4" name="Text Placeholder 3"/>
          <p:cNvSpPr>
            <a:spLocks noGrp="1"/>
          </p:cNvSpPr>
          <p:nvPr>
            <p:ph type="body" sz="half" idx="2"/>
          </p:nvPr>
        </p:nvSpPr>
        <p:spPr/>
        <p:txBody>
          <a:bodyPr/>
          <a:lstStyle/>
          <a:p>
            <a:r>
              <a:rPr lang="en-US" dirty="0"/>
              <a:t>Your submission must include a video demonstration (max 30 seconds) that shows off your and a text description of your design and its light interactions. Be sure to review the CONTEST RULES and DESIGN GUIDELINES for all challenge details. </a:t>
            </a:r>
          </a:p>
        </p:txBody>
      </p:sp>
      <p:pic>
        <p:nvPicPr>
          <p:cNvPr id="5" name="Picture 4" descr="A close up of a flower&#13;&#10;&#13;&#10;Description automatically generated">
            <a:extLst>
              <a:ext uri="{FF2B5EF4-FFF2-40B4-BE49-F238E27FC236}">
                <a16:creationId xmlns:a16="http://schemas.microsoft.com/office/drawing/2014/main" id="{EEFEA9EA-C663-6B49-B2BD-13F1C44385F7}"/>
              </a:ext>
            </a:extLst>
          </p:cNvPr>
          <p:cNvPicPr>
            <a:picLocks noChangeAspect="1"/>
          </p:cNvPicPr>
          <p:nvPr/>
        </p:nvPicPr>
        <p:blipFill>
          <a:blip r:embed="rId2"/>
          <a:stretch>
            <a:fillRect/>
          </a:stretch>
        </p:blipFill>
        <p:spPr>
          <a:xfrm>
            <a:off x="5119265" y="1122744"/>
            <a:ext cx="6096000" cy="3429000"/>
          </a:xfrm>
          <a:prstGeom prst="rect">
            <a:avLst/>
          </a:prstGeom>
        </p:spPr>
      </p:pic>
    </p:spTree>
    <p:extLst>
      <p:ext uri="{BB962C8B-B14F-4D97-AF65-F5344CB8AC3E}">
        <p14:creationId xmlns:p14="http://schemas.microsoft.com/office/powerpoint/2010/main" val="19557589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E0EA7830-6757-6849-B7D7-B46869FA7261}"/>
              </a:ext>
            </a:extLst>
          </p:cNvPr>
          <p:cNvSpPr>
            <a:spLocks noGrp="1"/>
          </p:cNvSpPr>
          <p:nvPr>
            <p:ph type="title"/>
          </p:nvPr>
        </p:nvSpPr>
        <p:spPr>
          <a:xfrm>
            <a:off x="1264920" y="1575475"/>
            <a:ext cx="10012680" cy="2212340"/>
          </a:xfrm>
        </p:spPr>
        <p:txBody>
          <a:bodyPr>
            <a:normAutofit/>
          </a:bodyPr>
          <a:lstStyle/>
          <a:p>
            <a:pPr algn="ctr"/>
            <a:r>
              <a:rPr lang="en-US" sz="4400" dirty="0"/>
              <a:t>ARE YOU UP FOR THE CHALLENGE?</a:t>
            </a:r>
            <a:br>
              <a:rPr lang="en-US" sz="4400" dirty="0"/>
            </a:br>
            <a:br>
              <a:rPr lang="en-US" sz="4400" dirty="0"/>
            </a:br>
            <a:r>
              <a:rPr lang="en-US" sz="4400" dirty="0"/>
              <a:t>Submit By May 29, 2019</a:t>
            </a:r>
          </a:p>
        </p:txBody>
      </p:sp>
    </p:spTree>
    <p:extLst>
      <p:ext uri="{BB962C8B-B14F-4D97-AF65-F5344CB8AC3E}">
        <p14:creationId xmlns:p14="http://schemas.microsoft.com/office/powerpoint/2010/main" val="75442915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hallenge PPT Template" id="{175B8064-5A53-3847-992E-F9FBDDAB4BAC}" vid="{4AC18699-012E-6E40-98CF-AAFC3CE0D4F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Challenge PPT Template</Template>
  <TotalTime>5369</TotalTime>
  <Words>159</Words>
  <Application>Microsoft Macintosh PowerPoint</Application>
  <PresentationFormat>Widescreen</PresentationFormat>
  <Paragraphs>11</Paragraphs>
  <Slides>7</Slides>
  <Notes>1</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Arial Rounded MT Bold</vt:lpstr>
      <vt:lpstr>Calibri</vt:lpstr>
      <vt:lpstr>Gotham Rounded Medium</vt:lpstr>
      <vt:lpstr>Office Theme</vt:lpstr>
      <vt:lpstr>PowerPoint Presentation</vt:lpstr>
      <vt:lpstr>PowerPoint Presentation</vt:lpstr>
      <vt:lpstr>PowerPoint Presentation</vt:lpstr>
      <vt:lpstr>The Challenge</vt:lpstr>
      <vt:lpstr>The Challenge</vt:lpstr>
      <vt:lpstr>The Challenge</vt:lpstr>
      <vt:lpstr>ARE YOU UP FOR THE CHALLENGE?  Submit By May 29, 2019</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Deanne Bell</dc:creator>
  <cp:lastModifiedBy>Deanne Bell</cp:lastModifiedBy>
  <cp:revision>101</cp:revision>
  <dcterms:created xsi:type="dcterms:W3CDTF">2018-10-31T18:09:21Z</dcterms:created>
  <dcterms:modified xsi:type="dcterms:W3CDTF">2019-02-05T20:34:24Z</dcterms:modified>
</cp:coreProperties>
</file>